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2"/>
  </p:sldMasterIdLst>
  <p:sldIdLst>
    <p:sldId id="268" r:id="rId3"/>
    <p:sldId id="261" r:id="rId4"/>
    <p:sldId id="262" r:id="rId5"/>
    <p:sldId id="263" r:id="rId6"/>
    <p:sldId id="281" r:id="rId7"/>
  </p:sldIdLst>
  <p:sldSz cx="12192000" cy="6858000"/>
  <p:notesSz cx="6858000" cy="9144000"/>
  <p:embeddedFontLst>
    <p:embeddedFont>
      <p:font typeface="微软雅黑" panose="020B0503020204020204" pitchFamily="34" charset="-122"/>
      <p:regular r:id="rId8"/>
      <p:bold r:id="rId9"/>
    </p:embeddedFont>
    <p:embeddedFont>
      <p:font typeface=".VnBahamasB" panose="020BE200000000000000" pitchFamily="34" charset="0"/>
      <p:bold r:id="rId10"/>
    </p:embeddedFont>
    <p:embeddedFont>
      <p:font typeface="Script MT Bold" panose="020B0604020202020204" charset="0"/>
      <p:bold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.VnTimeH" panose="020B7200000000000000" pitchFamily="34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6FFFF"/>
    <a:srgbClr val="FF6600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9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EAD64-407D-4639-B33A-38D3C39896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AC96C-8569-4D74-AADA-6D55E015E1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350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A43A-E5FE-4B32-8171-D40F1724A99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66E59-2C12-4E2A-B17A-260D186E14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8203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A3FCB-207D-4B6C-B3FE-8063DF5375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83E66-3845-4973-BBDC-FA7C6C8A96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466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4B1DC-CC01-41C4-A999-BE09B9BDC4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21AFC-A544-4E9B-B5DF-013783E2C8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72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58AF7-5816-4CB6-AA47-89EC02C70E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51EE0-CD2B-42D1-8066-E339E74568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58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E1926-8439-40FE-A878-5C5611D9B29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A3D3C-C66E-4BC4-9B37-FA498D8C01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0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84E74-E964-4F33-AD0A-DFC3DE8688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B0BC1-73D8-4C1B-B627-9BECB7F52A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48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7196A-637F-4F3B-A8B6-FD980998A7A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45E86-ACE7-4B4E-BAE4-804B417F40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4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88E3-AA37-4A25-A48E-9BEBEA48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EE2DB-6828-4C80-9884-002F81D058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32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63D40-07AA-4C12-B6EF-1189A0A2FF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CCA85-5901-409B-826B-B5AE7DE2B9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19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C5B78-E31A-4F85-938B-36D4D5C035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08267-52CF-4CE0-A2B9-1E60DDEAEE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24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7708" y="0"/>
            <a:ext cx="12571042" cy="70597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FBD409-F611-4385-BDF9-843E394953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0788E03-9C15-48D9-8FBD-0B5D9CB21A81}" type="slidenum">
              <a:rPr lang="en-US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itchFamily="34" charset="0"/>
            </a:endParaRPr>
          </a:p>
        </p:txBody>
      </p:sp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4797" y="3733821"/>
            <a:ext cx="2482849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201" y="3892550"/>
            <a:ext cx="2482851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43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0365" y="1630994"/>
            <a:ext cx="69461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0000"/>
                </a:solidFill>
                <a:latin typeface="Script MT Bold" panose="03040602040607080904" pitchFamily="66" charset="0"/>
              </a:rPr>
              <a:t>Unit </a:t>
            </a:r>
            <a:r>
              <a:rPr lang="en-US" sz="10000" b="1" dirty="0" smtClean="0">
                <a:solidFill>
                  <a:srgbClr val="FF0000"/>
                </a:solidFill>
                <a:latin typeface="Script MT Bold" panose="03040602040607080904" pitchFamily="66" charset="0"/>
              </a:rPr>
              <a:t>1: Hello</a:t>
            </a:r>
            <a:endParaRPr lang="en-US" sz="10000" b="1" dirty="0">
              <a:solidFill>
                <a:srgbClr val="FF0000"/>
              </a:solidFill>
              <a:latin typeface="Script MT Bold" panose="030406020406070809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6631" y="3200654"/>
            <a:ext cx="2339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1525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46768" y="390296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i="0" dirty="0">
                <a:effectLst/>
                <a:latin typeface="+mj-lt"/>
              </a:rPr>
              <a:t>1. Look, listen and repeat</a:t>
            </a:r>
            <a:endParaRPr lang="en-US" sz="2200" dirty="0"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145017"/>
              </p:ext>
            </p:extLst>
          </p:nvPr>
        </p:nvGraphicFramePr>
        <p:xfrm>
          <a:off x="1333500" y="1447800"/>
          <a:ext cx="9810750" cy="4019550"/>
        </p:xfrm>
        <a:graphic>
          <a:graphicData uri="http://schemas.openxmlformats.org/drawingml/2006/table">
            <a:tbl>
              <a:tblPr/>
              <a:tblGrid>
                <a:gridCol w="172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8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28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977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en-US" sz="4400" b="1" dirty="0">
                          <a:effectLst/>
                          <a:latin typeface="+mj-lt"/>
                        </a:rPr>
                        <a:t>ye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</a:t>
                      </a:r>
                      <a:r>
                        <a:rPr lang="en-US" sz="4400" dirty="0">
                          <a:effectLst/>
                          <a:latin typeface="+mj-lt"/>
                        </a:rPr>
                        <a:t>ye, Nam.</a:t>
                      </a:r>
                    </a:p>
                  </a:txBody>
                  <a:tcPr marL="257175" marR="257175" marT="257175" marB="2571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977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</a:t>
                      </a:r>
                      <a:r>
                        <a:rPr lang="en-US" sz="4400" b="1" dirty="0">
                          <a:effectLst/>
                          <a:latin typeface="+mj-lt"/>
                        </a:rPr>
                        <a:t>ello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H</a:t>
                      </a:r>
                      <a:r>
                        <a:rPr lang="en-US" sz="4400" dirty="0">
                          <a:effectLst/>
                          <a:latin typeface="+mj-lt"/>
                        </a:rPr>
                        <a:t>ello, Nam.</a:t>
                      </a:r>
                    </a:p>
                  </a:txBody>
                  <a:tcPr marL="257175" marR="257175" marT="257175" marB="2571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D3579D68-08AE-458B-BA2D-C8174CF98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594" y="42285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87C50351-8279-4AD0-B8C1-BDA23A496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31" y="2363626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CF44BB87-5201-4585-B0D2-93A6D7C79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076" y="427182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27302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2. Listen and write.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3377003" y="1658035"/>
            <a:ext cx="6096000" cy="25906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+mj-lt"/>
              </a:rPr>
              <a:t>1.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 _______, Nam.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+mj-lt"/>
              </a:rPr>
              <a:t>2.</a:t>
            </a:r>
            <a:r>
              <a:rPr lang="en-US" sz="4400" dirty="0">
                <a:solidFill>
                  <a:srgbClr val="002060"/>
                </a:solidFill>
                <a:latin typeface="+mj-lt"/>
              </a:rPr>
              <a:t> _______, Mai.</a:t>
            </a:r>
            <a:endParaRPr lang="en-US" sz="4400" b="0" i="0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5203" y="2126767"/>
            <a:ext cx="1842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+mj-lt"/>
              </a:rPr>
              <a:t>Bye</a:t>
            </a:r>
            <a:endParaRPr lang="en-US" sz="4400" b="0" i="0" dirty="0"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6152" y="3460190"/>
            <a:ext cx="1842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+mj-lt"/>
              </a:rPr>
              <a:t>Hello</a:t>
            </a:r>
            <a:endParaRPr lang="en-US" sz="4400" b="0" i="0" dirty="0">
              <a:solidFill>
                <a:srgbClr val="C00000"/>
              </a:solidFill>
              <a:effectLst/>
              <a:latin typeface="+mj-lt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2F0E6302-4B99-4F46-8289-C61646A65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003" y="451562"/>
            <a:ext cx="365760" cy="3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3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6768" y="390296"/>
            <a:ext cx="20609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200" b="1" dirty="0"/>
              <a:t>3. Let’s chant.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053" t="31511" r="20424" b="20313"/>
          <a:stretch/>
        </p:blipFill>
        <p:spPr>
          <a:xfrm>
            <a:off x="1238249" y="1200150"/>
            <a:ext cx="9754043" cy="4438650"/>
          </a:xfrm>
          <a:prstGeom prst="rect">
            <a:avLst/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id="{1713C14D-678A-466C-9BEF-96B0D785B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810" y="592583"/>
            <a:ext cx="45242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3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2" descr="200703240335296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912284" y="5013348"/>
            <a:ext cx="10591800" cy="1343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b="1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  <a:cs typeface="Arial" pitchFamily="34" charset="0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2624669" y="42545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3759201" y="4114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609601" y="48768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1422401" y="27432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791201" y="36576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8432801" y="44958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10668001" y="22860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7112001" y="914400"/>
            <a:ext cx="958851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4775201" y="762000"/>
            <a:ext cx="958851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3312600" y="2493986"/>
            <a:ext cx="958849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825333" y="3068661"/>
            <a:ext cx="958849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noProof="1" smtClean="0">
              <a:solidFill>
                <a:srgbClr val="000000"/>
              </a:solidFill>
              <a:latin typeface=".VnTimeH" pitchFamily="34" charset="0"/>
              <a:cs typeface="Arial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519283" y="1844698"/>
            <a:ext cx="9984317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  <a:cs typeface="Arial" pitchFamily="34" charset="0"/>
              </a:rPr>
              <a:t>Thank you very much</a:t>
            </a:r>
          </a:p>
        </p:txBody>
      </p:sp>
      <p:pic>
        <p:nvPicPr>
          <p:cNvPr id="81936" name="Picture 16" descr="4028x9kn03h8e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236" y="1125561"/>
            <a:ext cx="143933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7" name="Picture 17" descr="707627j14ckqnn9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84" y="2957516"/>
            <a:ext cx="1270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8" name="Picture 25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1219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26" descr="duong phan ca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9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7014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8&quot;/&gt;&lt;/object&gt;&lt;object type=&quot;3&quot; unique_id=&quot;10004&quot;&gt;&lt;property id=&quot;20148&quot; value=&quot;5&quot;/&gt;&lt;property id=&quot;20300&quot; value=&quot;Slide 2&quot;/&gt;&lt;property id=&quot;20307&quot; value=&quot;269&quot;/&gt;&lt;/object&gt;&lt;object type=&quot;3&quot; unique_id=&quot;10005&quot;&gt;&lt;property id=&quot;20148&quot; value=&quot;5&quot;/&gt;&lt;property id=&quot;20300&quot; value=&quot;Slide 3&quot;/&gt;&lt;property id=&quot;20307&quot; value=&quot;272&quot;/&gt;&lt;/object&gt;&lt;object type=&quot;3&quot; unique_id=&quot;10006&quot;&gt;&lt;property id=&quot;20148&quot; value=&quot;5&quot;/&gt;&lt;property id=&quot;20300&quot; value=&quot;Slide 4&quot;/&gt;&lt;property id=&quot;20307&quot; value=&quot;271&quot;/&gt;&lt;/object&gt;&lt;object type=&quot;3&quot; unique_id=&quot;10007&quot;&gt;&lt;property id=&quot;20148&quot; value=&quot;5&quot;/&gt;&lt;property id=&quot;20300&quot; value=&quot;Slide 5&quot;/&gt;&lt;property id=&quot;20307&quot; value=&quot;273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276&quot;/&gt;&lt;/object&gt;&lt;object type=&quot;3&quot; unique_id=&quot;10011&quot;&gt;&lt;property id=&quot;20148&quot; value=&quot;5&quot;/&gt;&lt;property id=&quot;20300&quot; value=&quot;Slide 9&quot;/&gt;&lt;property id=&quot;20307&quot; value=&quot;277&quot;/&gt;&lt;/object&gt;&lt;object type=&quot;3&quot; unique_id=&quot;10013&quot;&gt;&lt;property id=&quot;20148&quot; value=&quot;5&quot;/&gt;&lt;property id=&quot;20300&quot; value=&quot;Slide 10&quot;/&gt;&lt;property id=&quot;20307&quot; value=&quot;280&quot;/&gt;&lt;/object&gt;&lt;object type=&quot;3&quot; unique_id=&quot;10014&quot;&gt;&lt;property id=&quot;20148&quot; value=&quot;5&quot;/&gt;&lt;property id=&quot;20300&quot; value=&quot;Slide 11&quot;/&gt;&lt;property id=&quot;20307&quot; value=&quot;261&quot;/&gt;&lt;/object&gt;&lt;object type=&quot;3&quot; unique_id=&quot;10015&quot;&gt;&lt;property id=&quot;20148&quot; value=&quot;5&quot;/&gt;&lt;property id=&quot;20300&quot; value=&quot;Slide 12&quot;/&gt;&lt;property id=&quot;20307&quot; value=&quot;262&quot;/&gt;&lt;/object&gt;&lt;object type=&quot;3&quot; unique_id=&quot;10016&quot;&gt;&lt;property id=&quot;20148&quot; value=&quot;5&quot;/&gt;&lt;property id=&quot;20300&quot; value=&quot;Slide 13&quot;/&gt;&lt;property id=&quot;20307&quot; value=&quot;263&quot;/&gt;&lt;/object&gt;&lt;object type=&quot;3&quot; unique_id=&quot;10017&quot;&gt;&lt;property id=&quot;20148&quot; value=&quot;5&quot;/&gt;&lt;property id=&quot;20300&quot; value=&quot;Slide 14&quot;/&gt;&lt;property id=&quot;20307&quot; value=&quot;264&quot;/&gt;&lt;/object&gt;&lt;object type=&quot;3&quot; unique_id=&quot;10018&quot;&gt;&lt;property id=&quot;20148&quot; value=&quot;5&quot;/&gt;&lt;property id=&quot;20300&quot; value=&quot;Slide 15&quot;/&gt;&lt;property id=&quot;20307&quot; value=&quot;265&quot;/&gt;&lt;/object&gt;&lt;object type=&quot;3&quot; unique_id=&quot;16111&quot;&gt;&lt;property id=&quot;20148&quot; value=&quot;5&quot;/&gt;&lt;property id=&quot;20300&quot; value=&quot;Slide 16&quot;/&gt;&lt;property id=&quot;20307&quot; value=&quot;281&quot;/&gt;&lt;/object&gt;&lt;/object&gt;&lt;object type=&quot;8&quot; unique_id=&quot;161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ham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35</Words>
  <Application>Microsoft Office PowerPoint</Application>
  <PresentationFormat>Widescreen</PresentationFormat>
  <Paragraphs>17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微软雅黑</vt:lpstr>
      <vt:lpstr>Arial</vt:lpstr>
      <vt:lpstr>.VnBahamasB</vt:lpstr>
      <vt:lpstr>.VnShelley Allegro</vt:lpstr>
      <vt:lpstr>Script MT Bold</vt:lpstr>
      <vt:lpstr>Calibri</vt:lpstr>
      <vt:lpstr>.VnTimeH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93</cp:revision>
  <dcterms:created xsi:type="dcterms:W3CDTF">2021-02-18T02:33:07Z</dcterms:created>
  <dcterms:modified xsi:type="dcterms:W3CDTF">2021-10-05T09:33:46Z</dcterms:modified>
</cp:coreProperties>
</file>